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4630400" cy="8229600"/>
  <p:notesSz cx="8229600" cy="146304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Geist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7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7721" autoAdjust="0"/>
    <p:restoredTop sz="94610"/>
  </p:normalViewPr>
  <p:slideViewPr>
    <p:cSldViewPr snapToGrid="0" snapToObjects="1">
      <p:cViewPr>
        <p:scale>
          <a:sx n="75" d="100"/>
          <a:sy n="75" d="100"/>
        </p:scale>
        <p:origin x="-1374" y="-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10.svg>
</file>

<file path=ppt/media/image11.sv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0174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danial1221/Os-project" TargetMode="External"/><Relationship Id="rId4" Type="http://schemas.openxmlformats.org/officeDocument/2006/relationships/hyperlink" Target="https://danial1221-os-project.streamlit.app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70033"/>
            <a:ext cx="75564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MEMORY MANAGEMENT ANALYZER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34991"/>
            <a:ext cx="5978604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5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Operating Systems Project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4664869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Submitted by: Musa Bin Abdullah (233576) Muhammad Danial (233588)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214818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Submitted to: Sir Mughees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764768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Air University - 2025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F6C8B5-166B-412C-8241-ED78F72666B4}"/>
              </a:ext>
            </a:extLst>
          </p:cNvPr>
          <p:cNvSpPr/>
          <p:nvPr/>
        </p:nvSpPr>
        <p:spPr>
          <a:xfrm>
            <a:off x="12737431" y="7485623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523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7068622" cy="730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750"/>
              </a:lnSpc>
              <a:buNone/>
            </a:pPr>
            <a:r>
              <a:rPr lang="en-US" sz="44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HOW TO USE THE SYSTEM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7241" y="4723686"/>
            <a:ext cx="3374231" cy="438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BASIC OPERATION: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87241" y="5387221"/>
            <a:ext cx="625352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Select algorithm from sidebar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7241" y="5758220"/>
            <a:ext cx="625352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Configure memory size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7241" y="6129218"/>
            <a:ext cx="625352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Click "Initialize Memory"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87241" y="6500217"/>
            <a:ext cx="625352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Add processes (Manual/Batch/Auto)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87241" y="6871216"/>
            <a:ext cx="625352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Monitor real-time visualization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87241" y="7242215"/>
            <a:ext cx="625352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Free processes as needed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7259" y="4723686"/>
            <a:ext cx="4474369" cy="438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COMPARING ALGORITHMS: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597259" y="5387221"/>
            <a:ext cx="625352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Test with First Fit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97259" y="5758220"/>
            <a:ext cx="625352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Clear processes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97259" y="6129218"/>
            <a:ext cx="625352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Test with Best Fit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597259" y="6500217"/>
            <a:ext cx="625352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Compare results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C09016-FF1F-4E41-A53F-965146D9F451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7252"/>
            <a:ext cx="5750838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PLANNED FEATURES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31344"/>
            <a:ext cx="2150388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SHORT-TERM: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726656"/>
            <a:ext cx="2150388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Page replacement algorithms (FIFO, LRU)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985147"/>
            <a:ext cx="2150388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Virtual memory simulation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654040"/>
            <a:ext cx="2150388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Export reports (PDF/CSV)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91600" y="3131344"/>
            <a:ext cx="2149554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LONG-TERM: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91600" y="3726656"/>
            <a:ext cx="214955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Multi-level algorithms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991600" y="4395549"/>
            <a:ext cx="214955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Performance profiling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991600" y="5064443"/>
            <a:ext cx="214955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Dark mode theme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8991600" y="5733336"/>
            <a:ext cx="214955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Undo/Redo functionality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1702177" y="3131344"/>
            <a:ext cx="2149554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EXPANSION: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1702177" y="3726656"/>
            <a:ext cx="2149554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Add segmentation support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1702177" y="4690348"/>
            <a:ext cx="2149554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Network distribution simulation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C9E6B3-9E3F-4F00-9C8D-39167014A84B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2975"/>
            <a:ext cx="8131612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DEVELOPMENT CHALLENGES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83719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Mobile application version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33668"/>
            <a:ext cx="4196358" cy="2702957"/>
          </a:xfrm>
          <a:prstGeom prst="roundRect">
            <a:avLst>
              <a:gd name="adj" fmla="val 5413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3633668"/>
            <a:ext cx="121920" cy="270295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42524" y="3890963"/>
            <a:ext cx="3590330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1. REAL-TIME VISUALIZATION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4764048"/>
            <a:ext cx="359033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Challenge:</a:t>
            </a: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Keeping UI responsive during heavy computation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42524" y="5489734"/>
            <a:ext cx="359033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FAC496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Solution:</a:t>
            </a: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Used Plotly with Streamlit's caching mechanism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633668"/>
            <a:ext cx="4196358" cy="2702957"/>
          </a:xfrm>
          <a:prstGeom prst="roundRect">
            <a:avLst>
              <a:gd name="adj" fmla="val 5413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482" y="3633668"/>
            <a:ext cx="121920" cy="270295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565696" y="3890963"/>
            <a:ext cx="3590330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2. ALGORITHM ACCURACY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565696" y="4764048"/>
            <a:ext cx="359033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Challenge:</a:t>
            </a: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Ensuring correct implementation of all 5 algorithms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5565696" y="5489734"/>
            <a:ext cx="359033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FAC496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Solution:</a:t>
            </a: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Extensive testing with known edge cases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633668"/>
            <a:ext cx="4196358" cy="2702957"/>
          </a:xfrm>
          <a:prstGeom prst="roundRect">
            <a:avLst>
              <a:gd name="adj" fmla="val 5413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9653" y="3633668"/>
            <a:ext cx="121920" cy="270295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988868" y="3890963"/>
            <a:ext cx="3272076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3. STATE MANAGEMENT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988868" y="4395549"/>
            <a:ext cx="359033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Challenge:</a:t>
            </a: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Maintaining session state across interactions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9988868" y="5121235"/>
            <a:ext cx="359033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FAC496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Solution:</a:t>
            </a: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Leveraged Streamlit's session state features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EC54C7-D8B0-45A8-B524-3E1C8EB65099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3391"/>
            <a:ext cx="594872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EDUCATIONAL VALUE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04135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4. DEPLOYMENT</a:t>
            </a: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</a:t>
            </a: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Challenge:</a:t>
            </a: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Cloud deployment with dependencies </a:t>
            </a:r>
            <a:r>
              <a:rPr lang="en-US" sz="1750" dirty="0">
                <a:solidFill>
                  <a:srgbClr val="FAC496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Solution:</a:t>
            </a: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Streamlit Cloud with proper requirements.txt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80899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FOR STUDENTS: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976211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Practical understanding of OS concepts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50306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Visual reinforcement of theoretical knowledge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24400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Interactive learning experience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380899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FOR INSTRUCTORS: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976211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Teaching aid for memory management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350306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Demonstration tool for algorithm differences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724400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Assignment platform for students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438656"/>
            <a:ext cx="3899178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TECHNICAL CONTRIBUTION: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93790" y="6147316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Open-source educational tool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521410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Modular, extensible architecture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4E71F0-BBC1-4EEC-942D-0814A238F0BD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20441"/>
            <a:ext cx="6377345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DEMONSTRATION TIME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697718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Real-world simulation platform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474482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WHAT WE'LL SHOW: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069794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Launching the application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443889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Adding processes manually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4817983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Using auto-generation mode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192078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Switching between algorithms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860971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Observing fragmentation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280190" y="6235065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Performance comparison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2721" y="3474482"/>
            <a:ext cx="3501509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KEY POINTS TO OBSERVE: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342721" y="4438293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Real-time updates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342721" y="4812387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Algorithm differences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342721" y="5186482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Fragmentation patterns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7934DC-4FD7-4F91-9706-9B0B480F0C7C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91985"/>
            <a:ext cx="6800969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QUESTIONS &amp; ANSWERS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69262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Memory utilization trends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446026"/>
            <a:ext cx="3472101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CONTACT INFORMATION: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041338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Musa Bin Abdullah: 233576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540210"/>
            <a:ext cx="35015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Muhammad Danial: 233588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3446026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PROJECT LINKS: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4041338"/>
            <a:ext cx="35015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Live Application: </a:t>
            </a:r>
            <a:r>
              <a:rPr lang="en-US" sz="1750" u="sng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https://danial1221-os-project.streamlit.app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5005030"/>
            <a:ext cx="350150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GitHub Repository: </a:t>
            </a:r>
            <a:r>
              <a:rPr lang="en-US" sz="1750" u="sng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https://github.com/danial1221/Os-project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5968722"/>
            <a:ext cx="35015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Documentation: Included in report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6437"/>
            <a:ext cx="5807035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07181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- Interactive web-based simulation platform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757130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- Visualizes memory allocation algorithms in real-time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307080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- Allows comparison of 5 different algorithms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857030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- Educational tool for OS concepts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491990"/>
            <a:ext cx="4536519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5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KEY FEATURES:</a:t>
            </a:r>
            <a:endParaRPr lang="en-US" sz="3550" dirty="0"/>
          </a:p>
        </p:txBody>
      </p:sp>
      <p:sp>
        <p:nvSpPr>
          <p:cNvPr id="8" name="Text 6"/>
          <p:cNvSpPr/>
          <p:nvPr/>
        </p:nvSpPr>
        <p:spPr>
          <a:xfrm>
            <a:off x="793790" y="5421868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 Real-time visualization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795963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 Multiple allocation algorithms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170057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 Interactive process generation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544151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 Performance metrics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918246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 Cloud deployment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A5A754-67B0-4438-87D1-E2D69FFF9B87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97618"/>
            <a:ext cx="5824061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TECHNOLOGY STACK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01709"/>
            <a:ext cx="3453051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Frontend &amp; Backend: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5770840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Python 3.8+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144935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Streamlit (Web Framework)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519029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Plotly (Visualization)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893123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Pandas (Data Analysis)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9521" y="5101709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Core Modules: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599521" y="5770840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memory_simulator.py - Algorithm implementation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6144935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memory_visualizer.py - Visualization components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99521" y="6519029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process_generator.py - Process creation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99521" y="6893123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streamlit_app.py - Main application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21F467-45A7-455E-B52F-D5BBDBEFC232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0553"/>
            <a:ext cx="8455938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5 ALGORITHMS IMPLEMENTED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61298"/>
            <a:ext cx="4196358" cy="1982867"/>
          </a:xfrm>
          <a:prstGeom prst="roundRect">
            <a:avLst>
              <a:gd name="adj" fmla="val 7378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2761298"/>
            <a:ext cx="121920" cy="198286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42524" y="3018592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FIRST FIT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42524" y="3523178"/>
            <a:ext cx="359033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Allocates to first available block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142524" y="4192072"/>
            <a:ext cx="35903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Fastest for allocation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761298"/>
            <a:ext cx="4196358" cy="1982867"/>
          </a:xfrm>
          <a:prstGeom prst="roundRect">
            <a:avLst>
              <a:gd name="adj" fmla="val 7378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482" y="2761298"/>
            <a:ext cx="121920" cy="198286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565696" y="3018592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BEST FIT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565696" y="3523178"/>
            <a:ext cx="35903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Finds smallest sufficient block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5565696" y="3897273"/>
            <a:ext cx="35903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Maximizes memory utilization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761298"/>
            <a:ext cx="4196358" cy="1982867"/>
          </a:xfrm>
          <a:prstGeom prst="roundRect">
            <a:avLst>
              <a:gd name="adj" fmla="val 7378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9653" y="2761298"/>
            <a:ext cx="121920" cy="1982867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988868" y="3018592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WORST FIT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9988868" y="3523178"/>
            <a:ext cx="35903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Uses largest available block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9988868" y="3897273"/>
            <a:ext cx="35903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Leaves large free spaces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970978"/>
            <a:ext cx="4196358" cy="1688068"/>
          </a:xfrm>
          <a:prstGeom prst="roundRect">
            <a:avLst>
              <a:gd name="adj" fmla="val 8667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10" y="4970978"/>
            <a:ext cx="121920" cy="1688068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1142524" y="522827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NEXT FIT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1142524" y="5732859"/>
            <a:ext cx="35903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Continues from last allocation</a:t>
            </a:r>
            <a:endParaRPr lang="en-US" sz="1750" dirty="0"/>
          </a:p>
        </p:txBody>
      </p:sp>
      <p:sp>
        <p:nvSpPr>
          <p:cNvPr id="22" name="Text 16"/>
          <p:cNvSpPr/>
          <p:nvPr/>
        </p:nvSpPr>
        <p:spPr>
          <a:xfrm>
            <a:off x="1142524" y="6106954"/>
            <a:ext cx="35903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Even distribution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5216962" y="4970978"/>
            <a:ext cx="4196358" cy="1688068"/>
          </a:xfrm>
          <a:prstGeom prst="roundRect">
            <a:avLst>
              <a:gd name="adj" fmla="val 8667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24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6482" y="4970978"/>
            <a:ext cx="121920" cy="1688068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5565696" y="5228273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BUDDY SYSTEM</a:t>
            </a:r>
            <a:endParaRPr lang="en-US" sz="2200" dirty="0"/>
          </a:p>
        </p:txBody>
      </p:sp>
      <p:sp>
        <p:nvSpPr>
          <p:cNvPr id="26" name="Text 19"/>
          <p:cNvSpPr/>
          <p:nvPr/>
        </p:nvSpPr>
        <p:spPr>
          <a:xfrm>
            <a:off x="5565696" y="5732859"/>
            <a:ext cx="35903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Power-of-2 blocks</a:t>
            </a:r>
            <a:endParaRPr lang="en-US" sz="1750" dirty="0"/>
          </a:p>
        </p:txBody>
      </p:sp>
      <p:sp>
        <p:nvSpPr>
          <p:cNvPr id="27" name="Text 20"/>
          <p:cNvSpPr/>
          <p:nvPr/>
        </p:nvSpPr>
        <p:spPr>
          <a:xfrm>
            <a:off x="5565696" y="6106954"/>
            <a:ext cx="35903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Fast allocation/deallocation</a:t>
            </a:r>
            <a:endParaRPr lang="en-US" sz="175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BEE45AB-ECC1-497D-8D7A-81672CF1197A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21168"/>
            <a:ext cx="6729532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INTERACTIVE FEATURES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52073"/>
            <a:ext cx="4196358" cy="3256240"/>
          </a:xfrm>
          <a:prstGeom prst="roundRect">
            <a:avLst>
              <a:gd name="adj" fmla="val 4493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21593"/>
            <a:ext cx="4196358" cy="12192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688" y="2911912"/>
            <a:ext cx="680442" cy="680442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55761" y="3115985"/>
            <a:ext cx="272177" cy="27217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51084" y="3819049"/>
            <a:ext cx="3243501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PROCESS GENERATION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1051084" y="4323636"/>
            <a:ext cx="368177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Manual mode (custom size/duration)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1051084" y="4992529"/>
            <a:ext cx="368177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Batch mode (5/10 random processes)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1051084" y="5661422"/>
            <a:ext cx="368177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Auto-generation (configurable interval)</a:t>
            </a:r>
            <a:endParaRPr lang="en-US" sz="1750" dirty="0"/>
          </a:p>
        </p:txBody>
      </p:sp>
      <p:sp>
        <p:nvSpPr>
          <p:cNvPr id="11" name="Shape 6"/>
          <p:cNvSpPr/>
          <p:nvPr/>
        </p:nvSpPr>
        <p:spPr>
          <a:xfrm>
            <a:off x="5216962" y="3252073"/>
            <a:ext cx="4196358" cy="3256240"/>
          </a:xfrm>
          <a:prstGeom prst="roundRect">
            <a:avLst>
              <a:gd name="adj" fmla="val 4493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3221593"/>
            <a:ext cx="4196358" cy="121920"/>
          </a:xfrm>
          <a:prstGeom prst="rect">
            <a:avLst/>
          </a:prstGeom>
        </p:spPr>
      </p:pic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4860" y="2911912"/>
            <a:ext cx="680442" cy="680442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78933" y="3115985"/>
            <a:ext cx="272177" cy="272177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5474256" y="3819049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5474256" y="4323636"/>
            <a:ext cx="368177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Real-time memory map</a:t>
            </a:r>
            <a:endParaRPr lang="en-US" sz="1750" dirty="0"/>
          </a:p>
        </p:txBody>
      </p:sp>
      <p:sp>
        <p:nvSpPr>
          <p:cNvPr id="17" name="Text 9"/>
          <p:cNvSpPr/>
          <p:nvPr/>
        </p:nvSpPr>
        <p:spPr>
          <a:xfrm>
            <a:off x="5474256" y="4697730"/>
            <a:ext cx="368177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Fragmentation charts</a:t>
            </a:r>
            <a:endParaRPr lang="en-US" sz="1750" dirty="0"/>
          </a:p>
        </p:txBody>
      </p:sp>
      <p:sp>
        <p:nvSpPr>
          <p:cNvPr id="18" name="Text 10"/>
          <p:cNvSpPr/>
          <p:nvPr/>
        </p:nvSpPr>
        <p:spPr>
          <a:xfrm>
            <a:off x="5474256" y="5071824"/>
            <a:ext cx="368177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Process details table</a:t>
            </a:r>
            <a:endParaRPr lang="en-US" sz="1750" dirty="0"/>
          </a:p>
        </p:txBody>
      </p:sp>
      <p:sp>
        <p:nvSpPr>
          <p:cNvPr id="19" name="Text 11"/>
          <p:cNvSpPr/>
          <p:nvPr/>
        </p:nvSpPr>
        <p:spPr>
          <a:xfrm>
            <a:off x="5474256" y="5445919"/>
            <a:ext cx="368177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Live statistics</a:t>
            </a:r>
            <a:endParaRPr lang="en-US" sz="1750" dirty="0"/>
          </a:p>
        </p:txBody>
      </p:sp>
      <p:sp>
        <p:nvSpPr>
          <p:cNvPr id="20" name="Shape 12"/>
          <p:cNvSpPr/>
          <p:nvPr/>
        </p:nvSpPr>
        <p:spPr>
          <a:xfrm>
            <a:off x="9640133" y="3252073"/>
            <a:ext cx="4196358" cy="3256240"/>
          </a:xfrm>
          <a:prstGeom prst="roundRect">
            <a:avLst>
              <a:gd name="adj" fmla="val 4493"/>
            </a:avLst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221593"/>
            <a:ext cx="4196358" cy="121920"/>
          </a:xfrm>
          <a:prstGeom prst="rect">
            <a:avLst/>
          </a:prstGeom>
        </p:spPr>
      </p:pic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8032" y="2911912"/>
            <a:ext cx="680442" cy="680442"/>
          </a:xfrm>
          <a:prstGeom prst="rect">
            <a:avLst/>
          </a:prstGeom>
        </p:spPr>
      </p:pic>
      <p:pic>
        <p:nvPicPr>
          <p:cNvPr id="23" name="Image 8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602105" y="3115985"/>
            <a:ext cx="272177" cy="272177"/>
          </a:xfrm>
          <a:prstGeom prst="rect">
            <a:avLst/>
          </a:prstGeom>
        </p:spPr>
      </p:pic>
      <p:sp>
        <p:nvSpPr>
          <p:cNvPr id="24" name="Text 13"/>
          <p:cNvSpPr/>
          <p:nvPr/>
        </p:nvSpPr>
        <p:spPr>
          <a:xfrm>
            <a:off x="9897427" y="3819049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CONTROLS</a:t>
            </a:r>
            <a:endParaRPr lang="en-US" sz="2200" dirty="0"/>
          </a:p>
        </p:txBody>
      </p:sp>
      <p:sp>
        <p:nvSpPr>
          <p:cNvPr id="25" name="Text 14"/>
          <p:cNvSpPr/>
          <p:nvPr/>
        </p:nvSpPr>
        <p:spPr>
          <a:xfrm>
            <a:off x="9897427" y="4323636"/>
            <a:ext cx="368177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Algorithm selection</a:t>
            </a:r>
            <a:endParaRPr lang="en-US" sz="1750" dirty="0"/>
          </a:p>
        </p:txBody>
      </p:sp>
      <p:sp>
        <p:nvSpPr>
          <p:cNvPr id="26" name="Text 15"/>
          <p:cNvSpPr/>
          <p:nvPr/>
        </p:nvSpPr>
        <p:spPr>
          <a:xfrm>
            <a:off x="9897427" y="4697730"/>
            <a:ext cx="368177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Memory size configuration</a:t>
            </a:r>
            <a:endParaRPr lang="en-US" sz="1750" dirty="0"/>
          </a:p>
        </p:txBody>
      </p:sp>
      <p:sp>
        <p:nvSpPr>
          <p:cNvPr id="27" name="Text 16"/>
          <p:cNvSpPr/>
          <p:nvPr/>
        </p:nvSpPr>
        <p:spPr>
          <a:xfrm>
            <a:off x="9897427" y="5071824"/>
            <a:ext cx="368177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Individual process deallocation</a:t>
            </a:r>
            <a:endParaRPr lang="en-US" sz="1750" dirty="0"/>
          </a:p>
        </p:txBody>
      </p:sp>
      <p:sp>
        <p:nvSpPr>
          <p:cNvPr id="28" name="Text 17"/>
          <p:cNvSpPr/>
          <p:nvPr/>
        </p:nvSpPr>
        <p:spPr>
          <a:xfrm>
            <a:off x="9897427" y="5445919"/>
            <a:ext cx="368177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Bulk clear operations</a:t>
            </a:r>
            <a:endParaRPr lang="en-US" sz="175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F15C9C-1BCB-490B-BE85-AD839CB63A27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63447"/>
            <a:ext cx="8394144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PERFORMANCE COMPARISON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067538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Memory Utilization: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5736669"/>
            <a:ext cx="397954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Best Fit: 85.6% (Highest)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110764"/>
            <a:ext cx="397954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Buddy System: 92.3% (With internal waste)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779657"/>
            <a:ext cx="397954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Worst Fit: 72.8% (Lowest)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334357" y="5067538"/>
            <a:ext cx="3978116" cy="884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External Fragmentation: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5334357" y="6178987"/>
            <a:ext cx="397811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Buddy System: 1.8% (Lowest)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334357" y="6553081"/>
            <a:ext cx="397811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Best Fit: 4.3%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334357" y="6927175"/>
            <a:ext cx="397811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First Fit: 12.5%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873496" y="5067538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Allocation Speed: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9873496" y="5736669"/>
            <a:ext cx="397811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Buddy System: Fastest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9873496" y="6110764"/>
            <a:ext cx="397811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First Fit: Fast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873496" y="6484858"/>
            <a:ext cx="397811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Best Fit: Slowest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481E16-3A55-43BD-BC55-F82AA362EDA3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41953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KEY OBSERVATIONS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32698"/>
            <a:ext cx="6407944" cy="1672828"/>
          </a:xfrm>
          <a:prstGeom prst="roundRect">
            <a:avLst>
              <a:gd name="adj" fmla="val 569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43464" y="2782372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FIRST FIT: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43464" y="3286958"/>
            <a:ext cx="590859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 Fast allocation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43464" y="3661053"/>
            <a:ext cx="590859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✗ Creates fragmentation at beginning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532698"/>
            <a:ext cx="6408063" cy="1672828"/>
          </a:xfrm>
          <a:prstGeom prst="roundRect">
            <a:avLst>
              <a:gd name="adj" fmla="val 569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78222" y="2782372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BEST FIT: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78222" y="3286958"/>
            <a:ext cx="59087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 Best memory utilization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678222" y="3661053"/>
            <a:ext cx="59087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✗ Creates tiny unusable fragments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432340"/>
            <a:ext cx="6407944" cy="1672828"/>
          </a:xfrm>
          <a:prstGeom prst="roundRect">
            <a:avLst>
              <a:gd name="adj" fmla="val 569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43464" y="4682014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WORST FIT: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043464" y="5186601"/>
            <a:ext cx="590859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 Leaves large free blocks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43464" y="5560695"/>
            <a:ext cx="590859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✗ Poor memory utilization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432340"/>
            <a:ext cx="6408063" cy="1672828"/>
          </a:xfrm>
          <a:prstGeom prst="roundRect">
            <a:avLst>
              <a:gd name="adj" fmla="val 569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678222" y="4682014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BUDDY SYSTEM: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78222" y="5186601"/>
            <a:ext cx="59087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 Fastest, minimal external fragmentation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678222" y="5560695"/>
            <a:ext cx="59087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✗ Internal fragmentation (up to 50%)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445329"/>
            <a:ext cx="6515814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CONCLUSION: No single best algorithm</a:t>
            </a:r>
            <a:endParaRPr lang="en-US" sz="26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B91B3F6-E25F-4692-9A20-4A251D48444C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0949"/>
            <a:ext cx="6258282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LEARNING OUTCOMES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71693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205764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VISUAL LEARNING: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710351"/>
            <a:ext cx="38939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See algorithms in action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20604" y="5084445"/>
            <a:ext cx="389393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Understand fragmentation visually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5753338"/>
            <a:ext cx="38939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Compare real-time performance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071693"/>
            <a:ext cx="4347567" cy="90725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368171" y="4205764"/>
            <a:ext cx="3688318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SYSTEM UNDERSTANDING: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368171" y="4710351"/>
            <a:ext cx="38939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Trade-offs between algorithms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5368171" y="5084445"/>
            <a:ext cx="38939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Memory efficiency concepts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5368171" y="5458539"/>
            <a:ext cx="38939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Real-world OS simulation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071693"/>
            <a:ext cx="4347567" cy="90725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715738" y="4205764"/>
            <a:ext cx="3893939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INTERACTIVE EXPLORATION: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9715738" y="5078849"/>
            <a:ext cx="38939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Hands-on experimentation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9715738" y="5452943"/>
            <a:ext cx="38939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Customizable parameters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9715738" y="5827038"/>
            <a:ext cx="38939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Immediate feedback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6A7926-C339-4AE0-9B43-774AABCDF99D}"/>
              </a:ext>
            </a:extLst>
          </p:cNvPr>
          <p:cNvSpPr/>
          <p:nvPr/>
        </p:nvSpPr>
        <p:spPr>
          <a:xfrm>
            <a:off x="12737431" y="7539790"/>
            <a:ext cx="1892969" cy="689810"/>
          </a:xfrm>
          <a:prstGeom prst="rect">
            <a:avLst/>
          </a:prstGeom>
          <a:solidFill>
            <a:srgbClr val="111722"/>
          </a:solidFill>
          <a:ln>
            <a:solidFill>
              <a:srgbClr val="1117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87673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SYSTEM DETAILS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91765"/>
            <a:ext cx="2150388" cy="13269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MEMORY CONFIGURATION: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4245531"/>
            <a:ext cx="2150388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Default: 1024KB (1MB)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914424"/>
            <a:ext cx="2150388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Range: 256KB - 8192KB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583317"/>
            <a:ext cx="2150388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Block granularity per algorithm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3505200" y="2691765"/>
            <a:ext cx="2149554" cy="13269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PROCESS CHARACTERISTICS: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3505200" y="4245531"/>
            <a:ext cx="214955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Size: 16KB - 1024KB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3505200" y="4914424"/>
            <a:ext cx="2149554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Duration: 1-300 seconds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05200" y="5583317"/>
            <a:ext cx="2149554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States: NEW, READY, RUNNING, TERMINATED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15777" y="2691765"/>
            <a:ext cx="2149554" cy="884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DEPLOYMENT: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6215777" y="3803213"/>
            <a:ext cx="2149554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Local: streamlit run streamlit_app.py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215777" y="4766905"/>
            <a:ext cx="2149554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Cloud: https://danial1221-os-project.streamlit.app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773</Words>
  <Application>Microsoft Office PowerPoint</Application>
  <PresentationFormat>Custom</PresentationFormat>
  <Paragraphs>197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Geist</vt:lpstr>
      <vt:lpstr>Geist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Online</cp:lastModifiedBy>
  <cp:revision>3</cp:revision>
  <dcterms:created xsi:type="dcterms:W3CDTF">2025-12-29T14:02:24Z</dcterms:created>
  <dcterms:modified xsi:type="dcterms:W3CDTF">2025-12-29T14:19:16Z</dcterms:modified>
</cp:coreProperties>
</file>